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93" r:id="rId5"/>
    <p:sldId id="294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28-7-2023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s://jufbrenn.nl/algemene-voorwaard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CFF0BE0-CA51-5641-3F94-455FCBAB0C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949988" y="4033212"/>
            <a:ext cx="4024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1800" dirty="0">
                <a:solidFill>
                  <a:srgbClr val="000000"/>
                </a:solidFill>
                <a:latin typeface="KASourGrape" pitchFamily="2" charset="0"/>
                <a:ea typeface="KALucky" pitchFamily="2" charset="-127"/>
                <a:cs typeface="KALucky" pitchFamily="2" charset="-127"/>
                <a:hlinkClick r:id="rId4"/>
              </a:rPr>
              <a:t>https://jufbrenn.nl/algemene-voorwaarden/</a:t>
            </a:r>
            <a:endParaRPr lang="nl-NL" dirty="0">
              <a:latin typeface="KASourGrap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C8B1CFC-453B-FBD9-FDCC-D8CA24A55F02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A8A1C2C-9481-40A6-545D-EF765F6D4DDC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44CBBC5-031D-E8BB-E115-D00605A02373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A27108F-A670-82B1-D5C0-507BCDBAAA27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3098A5A-29CA-EC5E-D66B-54CE58D57CDC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CD0FDA8-7B5D-0F6F-28C9-959286E38C1B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7A991CB-AE68-DC80-21F7-4FCE4A7AD266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4E2826BB-D126-4A81-4E04-A6F343F8B5A6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8E37B83-D27F-326C-AD2E-467755EA1CDC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D3D3BF1-DEA7-FDDF-3FB2-D932681B1763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68B76AE-ACA6-B686-6B0A-1225C0BD7B28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BE18AB3-84A8-C109-C3E4-861C78543149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784512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8606FFD7-0B2E-C19E-16A8-96685D2FB8DD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AE6A018-9F96-FA02-5FAE-06FCCEC34D19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2147AEF6-3960-02F5-CB58-FA3D616C74D5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98E5CAF-B4D4-7ACA-422F-1EB775254213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91B8C46-FDFE-CE9C-8DC3-A62CEECA7A0F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57B47F3-830A-B797-1D16-FC88E2803CA4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4954218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LATTEN" val="true"/>
</p:tagLst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210</TotalTime>
  <Words>26</Words>
  <Application>Microsoft Office PowerPoint</Application>
  <PresentationFormat>A4 (210 x 297 mm)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KASourGrape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16</cp:revision>
  <dcterms:created xsi:type="dcterms:W3CDTF">2022-02-08T16:14:07Z</dcterms:created>
  <dcterms:modified xsi:type="dcterms:W3CDTF">2023-07-28T09:04:57Z</dcterms:modified>
</cp:coreProperties>
</file>